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Réponses :</c:v>
                </c:pt>
              </c:strCache>
            </c:strRef>
          </c:tx>
          <c:cat>
            <c:strRef>
              <c:f>Feuil1!$A$2:$A$5</c:f>
              <c:strCache>
                <c:ptCount val="2"/>
                <c:pt idx="0">
                  <c:v>OUI  :   71%</c:v>
                </c:pt>
                <c:pt idx="1">
                  <c:v>NON :  29%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23/03/2012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4824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Résultats de l’enquête sur la modification de l’épreuve de baccalauréat dans les séries technologiques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68580" indent="0">
              <a:buNone/>
            </a:pPr>
            <a:r>
              <a:rPr lang="fr-FR" dirty="0" smtClean="0"/>
              <a:t> 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36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chiffres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26 réponses collectées dont :</a:t>
            </a:r>
          </a:p>
          <a:p>
            <a:r>
              <a:rPr lang="fr-FR" dirty="0" smtClean="0"/>
              <a:t>18 pour une modification de l’épreuve</a:t>
            </a:r>
          </a:p>
          <a:p>
            <a:pPr lvl="1"/>
            <a:r>
              <a:rPr lang="fr-FR" dirty="0" smtClean="0"/>
              <a:t>8 pour une modification totale de l’épreuve</a:t>
            </a:r>
          </a:p>
          <a:p>
            <a:pPr lvl="1"/>
            <a:r>
              <a:rPr lang="fr-FR" dirty="0" smtClean="0"/>
              <a:t>10 pour une modification partielle</a:t>
            </a:r>
          </a:p>
          <a:p>
            <a:r>
              <a:rPr lang="fr-FR" dirty="0"/>
              <a:t> </a:t>
            </a:r>
            <a:r>
              <a:rPr lang="fr-FR" dirty="0" smtClean="0"/>
              <a:t>8  pour un maintien de l’épreuve actuelle</a:t>
            </a:r>
          </a:p>
          <a:p>
            <a:endParaRPr lang="fr-FR" dirty="0"/>
          </a:p>
          <a:p>
            <a:r>
              <a:rPr lang="fr-FR" dirty="0" smtClean="0"/>
              <a:t>Soit   :      71 % pour une modification</a:t>
            </a:r>
          </a:p>
          <a:p>
            <a:r>
              <a:rPr lang="fr-FR" dirty="0" smtClean="0"/>
              <a:t>                  29%  pour son maintien</a:t>
            </a:r>
          </a:p>
          <a:p>
            <a:pPr marL="1719072" lvl="6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8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/>
              <a:t>Êtes-vous favorable à une modification de l’épreuve de baccalauréat dans les séries technologiques ?</a:t>
            </a:r>
            <a:endParaRPr lang="fr-FR" sz="28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891318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7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fr-FR" dirty="0" smtClean="0"/>
              <a:t>Analyse des réponses favorables au changement 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914" lvl="1" indent="0">
              <a:buNone/>
            </a:pPr>
            <a:r>
              <a:rPr lang="fr-FR" dirty="0" smtClean="0"/>
              <a:t>	</a:t>
            </a:r>
          </a:p>
          <a:p>
            <a:pPr marL="454914" lvl="1" indent="0">
              <a:buNone/>
            </a:pPr>
            <a:endParaRPr lang="fr-FR" dirty="0"/>
          </a:p>
          <a:p>
            <a:pPr marL="454914" lvl="1" indent="0">
              <a:buNone/>
            </a:pPr>
            <a:r>
              <a:rPr lang="fr-FR" dirty="0" smtClean="0"/>
              <a:t>10 réponses pour le changement partiel dont : </a:t>
            </a:r>
          </a:p>
          <a:p>
            <a:pPr marL="768096" lvl="2" indent="0">
              <a:buNone/>
            </a:pPr>
            <a:endParaRPr lang="fr-FR" dirty="0" smtClean="0"/>
          </a:p>
          <a:p>
            <a:pPr marL="768096" lvl="2" indent="0">
              <a:buNone/>
            </a:pPr>
            <a:r>
              <a:rPr lang="fr-FR" dirty="0" smtClean="0"/>
              <a:t>Abandon d’une dissertation		8</a:t>
            </a:r>
          </a:p>
          <a:p>
            <a:pPr marL="768096" lvl="2" indent="0">
              <a:buNone/>
            </a:pPr>
            <a:r>
              <a:rPr lang="fr-FR" dirty="0" smtClean="0"/>
              <a:t>Abandon des 2 dissertations		2</a:t>
            </a:r>
          </a:p>
          <a:p>
            <a:pPr marL="768096" lvl="2" indent="0">
              <a:buNone/>
            </a:pPr>
            <a:r>
              <a:rPr lang="fr-FR" dirty="0" smtClean="0"/>
              <a:t>Abandon du commentaire		0</a:t>
            </a:r>
          </a:p>
          <a:p>
            <a:pPr marL="768096" lvl="2" indent="0">
              <a:buNone/>
            </a:pPr>
            <a:endParaRPr lang="fr-FR" dirty="0"/>
          </a:p>
          <a:p>
            <a:pPr marL="768096" lvl="2" indent="0">
              <a:buNone/>
            </a:pPr>
            <a:r>
              <a:rPr lang="fr-FR" dirty="0" smtClean="0"/>
              <a:t>	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987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366720"/>
          </a:xfrm>
        </p:spPr>
        <p:txBody>
          <a:bodyPr>
            <a:normAutofit/>
          </a:bodyPr>
          <a:lstStyle/>
          <a:p>
            <a:r>
              <a:rPr lang="fr-FR" dirty="0"/>
              <a:t>8 pour le changement total de </a:t>
            </a:r>
            <a:r>
              <a:rPr lang="fr-FR" dirty="0" smtClean="0"/>
              <a:t>l’épreuve :</a:t>
            </a:r>
          </a:p>
          <a:p>
            <a:pPr marL="68580" indent="0">
              <a:buNone/>
            </a:pPr>
            <a:endParaRPr lang="fr-FR" dirty="0" smtClean="0"/>
          </a:p>
          <a:p>
            <a:pPr marL="68580" indent="0">
              <a:buNone/>
            </a:pPr>
            <a:r>
              <a:rPr lang="fr-FR" dirty="0" smtClean="0"/>
              <a:t>Modification vers : </a:t>
            </a:r>
          </a:p>
          <a:p>
            <a:pPr marL="68580" indent="0">
              <a:buNone/>
            </a:pPr>
            <a:r>
              <a:rPr lang="fr-FR" dirty="0" smtClean="0"/>
              <a:t>	</a:t>
            </a:r>
          </a:p>
          <a:p>
            <a:pPr lvl="1"/>
            <a:r>
              <a:rPr lang="fr-FR" sz="2000" dirty="0" smtClean="0"/>
              <a:t>Épreuve </a:t>
            </a:r>
            <a:r>
              <a:rPr lang="fr-FR" sz="2000" dirty="0"/>
              <a:t>orale </a:t>
            </a:r>
            <a:r>
              <a:rPr lang="fr-FR" sz="1600" dirty="0"/>
              <a:t>				</a:t>
            </a:r>
            <a:r>
              <a:rPr lang="fr-FR" sz="1600" dirty="0" smtClean="0"/>
              <a:t>	5</a:t>
            </a:r>
            <a:endParaRPr lang="fr-FR" sz="1600" dirty="0"/>
          </a:p>
          <a:p>
            <a:pPr lvl="1"/>
            <a:r>
              <a:rPr lang="fr-FR" sz="2000" dirty="0"/>
              <a:t>Dissertation à partir de textes philosophiques		1</a:t>
            </a:r>
          </a:p>
          <a:p>
            <a:pPr lvl="1"/>
            <a:r>
              <a:rPr lang="fr-FR" sz="2000" dirty="0"/>
              <a:t>Commentaire guidée				2</a:t>
            </a:r>
          </a:p>
          <a:p>
            <a:pPr lvl="1"/>
            <a:r>
              <a:rPr lang="fr-FR" sz="2000" dirty="0"/>
              <a:t>Exercice de synthèse				3</a:t>
            </a:r>
          </a:p>
          <a:p>
            <a:pPr lvl="2"/>
            <a:r>
              <a:rPr lang="fr-FR" sz="2000" dirty="0"/>
              <a:t>Soit 11 réponses, plusieurs propositions  étaient possibles.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90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268760"/>
            <a:ext cx="7772400" cy="522007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10 pour un changement partiel</a:t>
            </a:r>
          </a:p>
          <a:p>
            <a:pPr marL="454914" lvl="1" indent="0">
              <a:buNone/>
            </a:pPr>
            <a:endParaRPr lang="fr-FR" dirty="0" smtClean="0"/>
          </a:p>
          <a:p>
            <a:pPr marL="454914" lvl="1" indent="0">
              <a:buNone/>
            </a:pPr>
            <a:r>
              <a:rPr lang="fr-FR" dirty="0" smtClean="0"/>
              <a:t>Modification vers : 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Commentaire </a:t>
            </a:r>
            <a:r>
              <a:rPr lang="fr-FR" dirty="0" smtClean="0"/>
              <a:t>guidé</a:t>
            </a:r>
            <a:r>
              <a:rPr lang="fr-FR" dirty="0" smtClean="0"/>
              <a:t>					3</a:t>
            </a:r>
          </a:p>
          <a:p>
            <a:pPr lvl="1"/>
            <a:r>
              <a:rPr lang="fr-FR" dirty="0" smtClean="0"/>
              <a:t>Épreuve de synthèse					1</a:t>
            </a:r>
          </a:p>
          <a:p>
            <a:pPr lvl="1"/>
            <a:r>
              <a:rPr lang="fr-FR" dirty="0" smtClean="0"/>
              <a:t>Oral							3</a:t>
            </a:r>
          </a:p>
          <a:p>
            <a:pPr lvl="1"/>
            <a:r>
              <a:rPr lang="fr-FR" dirty="0" smtClean="0"/>
              <a:t>2 commentaires et 1 dissertation			4</a:t>
            </a:r>
          </a:p>
          <a:p>
            <a:pPr lvl="1"/>
            <a:r>
              <a:rPr lang="fr-FR" dirty="0" smtClean="0"/>
              <a:t>Dissertation guidée					2</a:t>
            </a:r>
          </a:p>
          <a:p>
            <a:pPr lvl="1"/>
            <a:r>
              <a:rPr lang="fr-FR" dirty="0" smtClean="0"/>
              <a:t>Sujet de connaissances				</a:t>
            </a:r>
            <a:r>
              <a:rPr lang="fr-FR" dirty="0" smtClean="0"/>
              <a:t>               1</a:t>
            </a:r>
            <a:endParaRPr lang="fr-FR" dirty="0" smtClean="0"/>
          </a:p>
          <a:p>
            <a:pPr lvl="1"/>
            <a:r>
              <a:rPr lang="fr-FR" dirty="0" smtClean="0"/>
              <a:t>Dossier							1</a:t>
            </a:r>
          </a:p>
          <a:p>
            <a:pPr lvl="1"/>
            <a:r>
              <a:rPr lang="fr-FR" dirty="0" smtClean="0"/>
              <a:t>Une dissertation accompagnée de textes		1</a:t>
            </a:r>
          </a:p>
          <a:p>
            <a:pPr lvl="2"/>
            <a:r>
              <a:rPr lang="fr-FR" dirty="0" smtClean="0"/>
              <a:t>Soit 16 propositions.</a:t>
            </a:r>
          </a:p>
        </p:txBody>
      </p:sp>
    </p:spTree>
    <p:extLst>
      <p:ext uri="{BB962C8B-B14F-4D97-AF65-F5344CB8AC3E}">
        <p14:creationId xmlns:p14="http://schemas.microsoft.com/office/powerpoint/2010/main" val="20756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Synthèse des propositions :</a:t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18 pour une modification vers :</a:t>
            </a:r>
          </a:p>
          <a:p>
            <a:pPr lvl="1"/>
            <a:r>
              <a:rPr lang="fr-FR" dirty="0" smtClean="0"/>
              <a:t>Oral :				8</a:t>
            </a:r>
          </a:p>
          <a:p>
            <a:pPr lvl="1"/>
            <a:r>
              <a:rPr lang="fr-FR" dirty="0" smtClean="0"/>
              <a:t>Synthèse			4	</a:t>
            </a:r>
          </a:p>
          <a:p>
            <a:pPr lvl="1"/>
            <a:r>
              <a:rPr lang="fr-FR" dirty="0" smtClean="0"/>
              <a:t>Commentaire guidé		5</a:t>
            </a:r>
          </a:p>
          <a:p>
            <a:pPr lvl="1"/>
            <a:r>
              <a:rPr lang="fr-FR" dirty="0" smtClean="0"/>
              <a:t>Dissertation guidée		4</a:t>
            </a:r>
          </a:p>
          <a:p>
            <a:pPr lvl="1"/>
            <a:r>
              <a:rPr lang="fr-FR" dirty="0" smtClean="0"/>
              <a:t>2 </a:t>
            </a:r>
            <a:r>
              <a:rPr lang="fr-FR" dirty="0" err="1" smtClean="0"/>
              <a:t>comm</a:t>
            </a:r>
            <a:r>
              <a:rPr lang="fr-FR" dirty="0" smtClean="0"/>
              <a:t> + 1 dissertation	4</a:t>
            </a:r>
          </a:p>
          <a:p>
            <a:pPr lvl="1"/>
            <a:r>
              <a:rPr lang="fr-FR" dirty="0" smtClean="0"/>
              <a:t>Sujet de connaissances	1</a:t>
            </a:r>
          </a:p>
          <a:p>
            <a:pPr lvl="1"/>
            <a:r>
              <a:rPr lang="fr-FR" dirty="0" smtClean="0"/>
              <a:t>Dossier				1</a:t>
            </a:r>
          </a:p>
          <a:p>
            <a:pPr marL="68580" indent="0">
              <a:buNone/>
            </a:pPr>
            <a:r>
              <a:rPr lang="fr-FR" dirty="0" smtClean="0"/>
              <a:t>	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9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fr-FR" dirty="0" smtClean="0"/>
              <a:t>La faible participation au questionnaire fait supposer que la question laisse indifférent  beaucoup de collègues. </a:t>
            </a:r>
          </a:p>
          <a:p>
            <a:pPr marL="68580" indent="0">
              <a:buNone/>
            </a:pPr>
            <a:r>
              <a:rPr lang="fr-FR" dirty="0"/>
              <a:t>Les collègues ayant participés sont majoritairement pour une modification de l’épreuve. </a:t>
            </a:r>
            <a:endParaRPr lang="fr-FR" dirty="0" smtClean="0"/>
          </a:p>
          <a:p>
            <a:pPr marL="68580" indent="0">
              <a:buNone/>
            </a:pPr>
            <a:r>
              <a:rPr lang="fr-FR" dirty="0" smtClean="0"/>
              <a:t>La représentativité de ce résultat est réduite même si elle permet de dégager une tendance.</a:t>
            </a:r>
          </a:p>
        </p:txBody>
      </p:sp>
    </p:spTree>
    <p:extLst>
      <p:ext uri="{BB962C8B-B14F-4D97-AF65-F5344CB8AC3E}">
        <p14:creationId xmlns:p14="http://schemas.microsoft.com/office/powerpoint/2010/main" val="10480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</TotalTime>
  <Words>154</Words>
  <Application>Microsoft Office PowerPoint</Application>
  <PresentationFormat>Affichage à l'écran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Métro</vt:lpstr>
      <vt:lpstr>   Résultats de l’enquête sur la modification de l’épreuve de baccalauréat dans les séries technologiques</vt:lpstr>
      <vt:lpstr>Les chiffres :</vt:lpstr>
      <vt:lpstr>Êtes-vous favorable à une modification de l’épreuve de baccalauréat dans les séries technologiques ?</vt:lpstr>
      <vt:lpstr>Analyse des réponses favorables au changement : </vt:lpstr>
      <vt:lpstr>Propositions : </vt:lpstr>
      <vt:lpstr>Propositions :</vt:lpstr>
      <vt:lpstr>Synthèse des propositions :   </vt:lpstr>
      <vt:lpstr>Conclusion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de l’enquête sur la modification de l’épreuve de baccalauréat dans les séries technologiques</dc:title>
  <dc:creator>Thierry</dc:creator>
  <cp:lastModifiedBy>PROF</cp:lastModifiedBy>
  <cp:revision>9</cp:revision>
  <dcterms:created xsi:type="dcterms:W3CDTF">2012-03-22T12:34:52Z</dcterms:created>
  <dcterms:modified xsi:type="dcterms:W3CDTF">2012-03-23T17:34:20Z</dcterms:modified>
</cp:coreProperties>
</file>